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75" r:id="rId2"/>
    <p:sldId id="298" r:id="rId3"/>
    <p:sldId id="299" r:id="rId4"/>
    <p:sldId id="311" r:id="rId5"/>
    <p:sldId id="301" r:id="rId6"/>
    <p:sldId id="302" r:id="rId7"/>
    <p:sldId id="303" r:id="rId8"/>
    <p:sldId id="304" r:id="rId9"/>
    <p:sldId id="305" r:id="rId10"/>
    <p:sldId id="306" r:id="rId11"/>
    <p:sldId id="310" r:id="rId12"/>
    <p:sldId id="292" r:id="rId13"/>
    <p:sldId id="308" r:id="rId14"/>
    <p:sldId id="309" r:id="rId15"/>
    <p:sldId id="312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427" autoAdjust="0"/>
  </p:normalViewPr>
  <p:slideViewPr>
    <p:cSldViewPr snapToGrid="0">
      <p:cViewPr varScale="1">
        <p:scale>
          <a:sx n="74" d="100"/>
          <a:sy n="74" d="100"/>
        </p:scale>
        <p:origin x="19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CE2-C293-4D00-A645-9B5D24482006}" type="datetimeFigureOut">
              <a:rPr lang="de-DE" smtClean="0"/>
              <a:t>12.03.2025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E22E-D4F1-40D7-A03F-1C7960DE94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21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70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Boxplots: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71450" indent="-171450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57200" lvl="1" indent="0">
              <a:buFontTx/>
              <a:buNone/>
            </a:pPr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2871E-145E-D016-7FBB-302FAF83F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EE78FD4-0309-8547-5DD1-B66DBE865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EEDA3A-52BF-1D6A-AFE1-1086DE735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Will not </a:t>
            </a:r>
            <a:r>
              <a:rPr lang="de-DE" dirty="0" err="1"/>
              <a:t>introduce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Keep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intro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friendly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Thus: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Applied NAC </a:t>
            </a:r>
            <a:r>
              <a:rPr lang="de-DE" dirty="0" err="1"/>
              <a:t>example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Basic </a:t>
            </a:r>
            <a:r>
              <a:rPr lang="de-DE" dirty="0" err="1"/>
              <a:t>theory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margins</a:t>
            </a:r>
            <a:r>
              <a:rPr lang="de-DE" dirty="0"/>
              <a:t> (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just a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decouple</a:t>
            </a:r>
            <a:r>
              <a:rPr lang="de-DE" dirty="0"/>
              <a:t> marginal </a:t>
            </a:r>
            <a:r>
              <a:rPr lang="de-DE" dirty="0" err="1"/>
              <a:t>distribution</a:t>
            </a:r>
            <a:r>
              <a:rPr lang="de-DE" dirty="0"/>
              <a:t> and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NAC </a:t>
            </a:r>
            <a:r>
              <a:rPr lang="de-DE" dirty="0" err="1"/>
              <a:t>special</a:t>
            </a:r>
            <a:r>
              <a:rPr lang="de-DE" dirty="0"/>
              <a:t> AC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partial </a:t>
            </a:r>
            <a:r>
              <a:rPr lang="de-DE" dirty="0" err="1"/>
              <a:t>asymmetry</a:t>
            </a:r>
            <a:r>
              <a:rPr lang="de-DE" dirty="0"/>
              <a:t> FORMULA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CDF: </a:t>
            </a:r>
          </a:p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X&lt;= 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890194-CA8A-FE18-2EE7-495B3D4297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33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12.03.2025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12.03.2025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12.03.2025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12.03.2025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12.03.2025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12.03.2025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12.03.2025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12.03.2025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0" y="618744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</a:t>
            </a:r>
          </a:p>
        </p:txBody>
      </p:sp>
      <p:pic>
        <p:nvPicPr>
          <p:cNvPr id="18" name="Grafik 17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68899BC-1ED1-71C3-44AA-46DECDB01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2" y="1943350"/>
            <a:ext cx="11785916" cy="39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C6B12-6F5D-9C2F-BB8E-6164D1A6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E08EC4-2305-7F5A-A944-1BB46AF584E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Copula</a:t>
            </a:r>
            <a:endParaRPr lang="de-DE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4BE4D72E-5793-F5BD-B7C7-31E50A2B2B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Joint CDF </a:t>
                </a:r>
                <a:r>
                  <a:rPr lang="de-DE" dirty="0" err="1"/>
                  <a:t>with</a:t>
                </a:r>
                <a:r>
                  <a:rPr lang="de-DE" dirty="0"/>
                  <a:t> uniform </a:t>
                </a:r>
                <a:r>
                  <a:rPr lang="de-DE" dirty="0" err="1"/>
                  <a:t>margins</a:t>
                </a:r>
                <a:endParaRPr lang="de-DE" dirty="0"/>
              </a:p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dirty="0" err="1"/>
                  <a:t>Decouples</a:t>
                </a:r>
                <a:r>
                  <a:rPr lang="de-DE" dirty="0"/>
                  <a:t> </a:t>
                </a:r>
                <a:r>
                  <a:rPr lang="de-DE" dirty="0" err="1"/>
                  <a:t>margins</a:t>
                </a:r>
                <a:r>
                  <a:rPr lang="de-DE" dirty="0"/>
                  <a:t> and </a:t>
                </a:r>
                <a:r>
                  <a:rPr lang="de-DE" dirty="0" err="1"/>
                  <a:t>dependence</a:t>
                </a:r>
                <a:endParaRPr lang="de-DE" dirty="0"/>
              </a:p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de-DE" dirty="0"/>
                  <a:t>NAC </a:t>
                </a:r>
                <a:r>
                  <a:rPr lang="de-DE" dirty="0" err="1"/>
                  <a:t>allow</a:t>
                </a:r>
                <a:r>
                  <a:rPr lang="de-DE" dirty="0"/>
                  <a:t> (partial) </a:t>
                </a:r>
                <a:r>
                  <a:rPr lang="de-DE" dirty="0" err="1"/>
                  <a:t>asymmetry</a:t>
                </a:r>
                <a:endParaRPr lang="de-DE" i="1" dirty="0">
                  <a:latin typeface="Cambria Math" panose="02040503050406030204" pitchFamily="18" charset="0"/>
                </a:endParaRPr>
              </a:p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0E99DF31-1A7E-889E-532B-1584D29D0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83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612D634-0F2D-C7F7-A766-221DB6E7DA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allowing flexible modelling. </a:t>
            </a: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7E54C30-37FF-602D-68B1-BF7C07F68C8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(P), Duration (D), Volume (V).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 &amp; V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Portray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multivariate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3B0E-730D-7148-71C0-F6594F82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977421-01A2-5533-61FD-E7CDF5B3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AFDDE-46C3-8061-E432-CC0BAB0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3C8AB-C8C9-3490-4481-10BB0B4BC49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</a:t>
            </a:r>
          </a:p>
        </p:txBody>
      </p:sp>
      <p:pic>
        <p:nvPicPr>
          <p:cNvPr id="19" name="Grafik 18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16CA8C3C-0B24-8571-04D6-46FF1B363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C96D3F-C425-238B-A62F-338EF280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</a:t>
            </a:r>
          </a:p>
        </p:txBody>
      </p:sp>
      <p:pic>
        <p:nvPicPr>
          <p:cNvPr id="6" name="Grafik 5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EDE2A48-163C-AF1F-7B28-45A12DFD0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73118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</Words>
  <Application>Microsoft Office PowerPoint</Application>
  <PresentationFormat>Breitbild</PresentationFormat>
  <Paragraphs>131</Paragraphs>
  <Slides>15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Aptos</vt:lpstr>
      <vt:lpstr>Arial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Robin Schuettpelz</cp:lastModifiedBy>
  <cp:revision>110</cp:revision>
  <dcterms:created xsi:type="dcterms:W3CDTF">2025-01-12T17:57:38Z</dcterms:created>
  <dcterms:modified xsi:type="dcterms:W3CDTF">2025-03-12T00:08:47Z</dcterms:modified>
</cp:coreProperties>
</file>